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56" r:id="rId5"/>
    <p:sldId id="258" r:id="rId6"/>
    <p:sldId id="261" r:id="rId7"/>
    <p:sldId id="262" r:id="rId8"/>
    <p:sldId id="265" r:id="rId9"/>
    <p:sldId id="264" r:id="rId10"/>
    <p:sldId id="263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AB88-3717-4D0E-BC18-65ABE00EA2FD}" type="datetimeFigureOut">
              <a:rPr lang="nl-NL" smtClean="0"/>
              <a:t>12-2-2017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DBCC1-7E37-4652-80EA-4C7538C012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68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DBCC1-7E37-4652-80EA-4C7538C0122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93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sWzkFyjXY" TargetMode="External"/><Relationship Id="rId2" Type="http://schemas.openxmlformats.org/officeDocument/2006/relationships/hyperlink" Target="https://www.youtube.com/watch?v=nd-LgmzZI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bctH4_MvuE" TargetMode="External"/><Relationship Id="rId5" Type="http://schemas.openxmlformats.org/officeDocument/2006/relationships/hyperlink" Target="https://www.youtube.com/watch?v=9iEwubnaPAw" TargetMode="External"/><Relationship Id="rId4" Type="http://schemas.openxmlformats.org/officeDocument/2006/relationships/hyperlink" Target="https://www.youtube.com/watch?v=Fa_GXl6uaa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5769" y="764373"/>
            <a:ext cx="9780431" cy="1293028"/>
          </a:xfrm>
        </p:spPr>
        <p:txBody>
          <a:bodyPr/>
          <a:lstStyle/>
          <a:p>
            <a:r>
              <a:rPr lang="nl-NL" dirty="0" smtClean="0"/>
              <a:t>3.2   Kenmerken van een chemische reactie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7" y="2615406"/>
            <a:ext cx="3324225" cy="3181350"/>
          </a:xfrm>
        </p:spPr>
      </p:pic>
    </p:spTree>
    <p:extLst>
      <p:ext uri="{BB962C8B-B14F-4D97-AF65-F5344CB8AC3E}">
        <p14:creationId xmlns:p14="http://schemas.microsoft.com/office/powerpoint/2010/main" val="33932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0989" t="51437" r="52677" b="7065"/>
          <a:stretch/>
        </p:blipFill>
        <p:spPr>
          <a:xfrm>
            <a:off x="6404628" y="-7726"/>
            <a:ext cx="4841127" cy="6915054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745" t="8051" r="52407" b="49140"/>
          <a:stretch/>
        </p:blipFill>
        <p:spPr>
          <a:xfrm>
            <a:off x="831574" y="-1"/>
            <a:ext cx="4835130" cy="69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127" y="764373"/>
            <a:ext cx="10669073" cy="1293028"/>
          </a:xfrm>
        </p:spPr>
        <p:txBody>
          <a:bodyPr/>
          <a:lstStyle/>
          <a:p>
            <a:r>
              <a:rPr lang="nl-NL" dirty="0" smtClean="0"/>
              <a:t>Stof A + Stof B &gt;&gt;&gt;  Stof C + stof 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1463" y="2168802"/>
            <a:ext cx="10820400" cy="4024125"/>
          </a:xfrm>
        </p:spPr>
        <p:txBody>
          <a:bodyPr/>
          <a:lstStyle/>
          <a:p>
            <a:r>
              <a:rPr lang="nl-NL" dirty="0" smtClean="0"/>
              <a:t>Stofeigenschappen veranderen</a:t>
            </a:r>
          </a:p>
          <a:p>
            <a:r>
              <a:rPr lang="nl-NL" dirty="0" smtClean="0"/>
              <a:t>Exotherm of endotherm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70" y="2168802"/>
            <a:ext cx="33242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15" t="5414" r="45381" b="10431"/>
          <a:stretch/>
        </p:blipFill>
        <p:spPr>
          <a:xfrm>
            <a:off x="2099255" y="-4541"/>
            <a:ext cx="7006107" cy="68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2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4248" y="1807105"/>
            <a:ext cx="10691611" cy="1825096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Reactie omstandigheden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9587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093" y="764373"/>
            <a:ext cx="10071279" cy="1293028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invloeden op reactiesnelheid	</a:t>
            </a:r>
            <a:r>
              <a:rPr lang="nl-NL" sz="2400" cap="none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Verdelingsgraad: </a:t>
            </a: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https://www.youtube.com/watch?v=nd-LgmzZIas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Concentratie </a:t>
            </a: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https://www.youtube.com/watch?v=X6sWzkFyjXY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Temperatuur </a:t>
            </a: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https://www.youtube.com/watch?v=Fa_GXl6uaaQ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Katalysator </a:t>
            </a: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https://www.youtube.com/watch?v=9iEwubnaPAw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Soort stof </a:t>
            </a:r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https://www.youtube.com/watch?v=hbctH4_MvuE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23950"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4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Wet van Lavoisier: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een chemische reactie is het gewicht van de uitgangsstoffen even groot als van de reactieproducten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0" y="3027810"/>
            <a:ext cx="44672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reactie heeft een </a:t>
            </a:r>
            <a:r>
              <a:rPr lang="nl-NL" dirty="0" smtClean="0"/>
              <a:t>reactieschema: A + B -&gt; C + D</a:t>
            </a:r>
          </a:p>
          <a:p>
            <a:r>
              <a:rPr lang="nl-NL" dirty="0" smtClean="0"/>
              <a:t>Koolstof (s) + zuurstof (g) -&gt; kooldioxide (g)</a:t>
            </a:r>
          </a:p>
          <a:p>
            <a:pPr lvl="0"/>
            <a:r>
              <a:rPr lang="nl-NL" dirty="0">
                <a:solidFill>
                  <a:prstClr val="white"/>
                </a:solidFill>
              </a:rPr>
              <a:t>Een reactie stopt als een van de uitgangsstoffen op is. De stof waarvan teveel is, is </a:t>
            </a:r>
            <a:r>
              <a:rPr lang="nl-NL" dirty="0" smtClean="0">
                <a:solidFill>
                  <a:prstClr val="white"/>
                </a:solidFill>
              </a:rPr>
              <a:t>overmaat.</a:t>
            </a:r>
            <a:endParaRPr lang="nl-NL" dirty="0">
              <a:solidFill>
                <a:prstClr val="white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284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3.4 Formuletaal 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43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Leer de volgende 8 structuurformules uit je hoofd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450229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257</TotalTime>
  <Words>129</Words>
  <Application>Microsoft Office PowerPoint</Application>
  <PresentationFormat>Breedbeeld</PresentationFormat>
  <Paragraphs>21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Condensspoor</vt:lpstr>
      <vt:lpstr>3.2   Kenmerken van een chemische reactie</vt:lpstr>
      <vt:lpstr>Stof A + Stof B &gt;&gt;&gt;  Stof C + stof D</vt:lpstr>
      <vt:lpstr>PowerPoint-presentatie</vt:lpstr>
      <vt:lpstr>3.3 Reactie omstandigheden</vt:lpstr>
      <vt:lpstr>5 invloeden op reactiesnelheid  </vt:lpstr>
      <vt:lpstr>Wet van Lavoisier:</vt:lpstr>
      <vt:lpstr>PowerPoint-presentatie</vt:lpstr>
      <vt:lpstr>3.4 Formuletaal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Reacties: Energie</dc:title>
  <dc:creator>laptop</dc:creator>
  <cp:lastModifiedBy>laptop</cp:lastModifiedBy>
  <cp:revision>11</cp:revision>
  <cp:lastPrinted>2017-02-06T10:18:39Z</cp:lastPrinted>
  <dcterms:created xsi:type="dcterms:W3CDTF">2017-02-04T21:52:02Z</dcterms:created>
  <dcterms:modified xsi:type="dcterms:W3CDTF">2017-02-12T20:41:34Z</dcterms:modified>
</cp:coreProperties>
</file>